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E924-C4E8-4727-BFFB-1596FAE31472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8B694AD-7579-45C5-BAF7-45975F9D24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E924-C4E8-4727-BFFB-1596FAE31472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694AD-7579-45C5-BAF7-45975F9D24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8B694AD-7579-45C5-BAF7-45975F9D24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E924-C4E8-4727-BFFB-1596FAE31472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E924-C4E8-4727-BFFB-1596FAE31472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8B694AD-7579-45C5-BAF7-45975F9D24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E924-C4E8-4727-BFFB-1596FAE31472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8B694AD-7579-45C5-BAF7-45975F9D24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0B7E924-C4E8-4727-BFFB-1596FAE31472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694AD-7579-45C5-BAF7-45975F9D24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E924-C4E8-4727-BFFB-1596FAE31472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8B694AD-7579-45C5-BAF7-45975F9D24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E924-C4E8-4727-BFFB-1596FAE31472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8B694AD-7579-45C5-BAF7-45975F9D24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E924-C4E8-4727-BFFB-1596FAE31472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8B694AD-7579-45C5-BAF7-45975F9D24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8B694AD-7579-45C5-BAF7-45975F9D24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E924-C4E8-4727-BFFB-1596FAE31472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8B694AD-7579-45C5-BAF7-45975F9D24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0B7E924-C4E8-4727-BFFB-1596FAE31472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0B7E924-C4E8-4727-BFFB-1596FAE31472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8B694AD-7579-45C5-BAF7-45975F9D24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Mythology</a:t>
            </a:r>
          </a:p>
          <a:p>
            <a:r>
              <a:rPr lang="en-US" dirty="0" smtClean="0"/>
              <a:t>Mr. Daniels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Explanatory Myths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Explanation Myths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Mythology – Explanation of the World Scientifically</a:t>
            </a:r>
          </a:p>
          <a:p>
            <a:pPr lvl="1"/>
            <a:r>
              <a:rPr lang="en-US" dirty="0"/>
              <a:t>Myths concerning the movement of the sun</a:t>
            </a:r>
          </a:p>
          <a:p>
            <a:pPr lvl="1"/>
            <a:r>
              <a:rPr lang="en-US" dirty="0"/>
              <a:t>Myths concerning various animals that roam the earth</a:t>
            </a:r>
          </a:p>
          <a:p>
            <a:pPr lvl="1"/>
            <a:r>
              <a:rPr lang="en-US" dirty="0"/>
              <a:t>Myths concerning cycles of nature</a:t>
            </a:r>
          </a:p>
          <a:p>
            <a:pPr lvl="0"/>
            <a:r>
              <a:rPr lang="en-US" dirty="0" smtClean="0"/>
              <a:t>Events of Life - Birth</a:t>
            </a:r>
            <a:r>
              <a:rPr lang="en-US" dirty="0"/>
              <a:t>, growth, reproduction, and death cycle</a:t>
            </a:r>
          </a:p>
          <a:p>
            <a:pPr lvl="1"/>
            <a:r>
              <a:rPr lang="en-US" dirty="0"/>
              <a:t>Dionysus and Demeter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Animals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Raven – the feathers of the Raven were originally white, but since it brought an unwelcome message to Apollo, Apollo changed it’s feathers black</a:t>
            </a:r>
          </a:p>
          <a:p>
            <a:r>
              <a:rPr lang="en-US" dirty="0" smtClean="0"/>
              <a:t>When </a:t>
            </a:r>
            <a:r>
              <a:rPr lang="en-US" dirty="0" err="1" smtClean="0"/>
              <a:t>Leto</a:t>
            </a:r>
            <a:r>
              <a:rPr lang="en-US" dirty="0" smtClean="0"/>
              <a:t> was refused refreshing water after having given birth to the divine twins, Artemis and Apollo, she transformed the mean </a:t>
            </a:r>
            <a:r>
              <a:rPr lang="en-US" dirty="0" err="1" smtClean="0"/>
              <a:t>Lycians</a:t>
            </a:r>
            <a:r>
              <a:rPr lang="en-US" dirty="0" smtClean="0"/>
              <a:t>, who had purposely muddied the waters, into FROGS!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Gods Affecting 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Helios – myth of the sun; drawn in a chariot across the sky, wears a crown that provides light</a:t>
            </a:r>
          </a:p>
          <a:p>
            <a:r>
              <a:rPr lang="en-US" dirty="0"/>
              <a:t>Aurora – (Roman) the dawn; precedes Helios in her own chariot</a:t>
            </a:r>
          </a:p>
          <a:p>
            <a:r>
              <a:rPr lang="en-US" dirty="0"/>
              <a:t>Vulcan – brings about volcanic eruptions from the fires of his forge (blacksmith)</a:t>
            </a:r>
          </a:p>
          <a:p>
            <a:r>
              <a:rPr lang="en-US" dirty="0"/>
              <a:t>Pandora – brought about all the evils of the world because of her box</a:t>
            </a:r>
          </a:p>
          <a:p>
            <a:r>
              <a:rPr lang="en-US" dirty="0"/>
              <a:t>Prometheus – said to be the moaning of the winds in the mountains b/c he is crying out in </a:t>
            </a:r>
            <a:r>
              <a:rPr lang="en-US" dirty="0" smtClean="0"/>
              <a:t>pain</a:t>
            </a:r>
          </a:p>
          <a:p>
            <a:pPr lvl="1"/>
            <a:r>
              <a:rPr lang="en-US" dirty="0" smtClean="0"/>
              <a:t>Zeus </a:t>
            </a:r>
            <a:r>
              <a:rPr lang="en-US" dirty="0"/>
              <a:t>chains him to a rock and an eagle eats his </a:t>
            </a:r>
            <a:r>
              <a:rPr lang="en-US"/>
              <a:t>liver </a:t>
            </a:r>
            <a:r>
              <a:rPr lang="en-US" smtClean="0"/>
              <a:t>daily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36</TotalTime>
  <Words>218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Explanatory Myths </vt:lpstr>
      <vt:lpstr>Explanation Myths</vt:lpstr>
      <vt:lpstr>Examples of Animals</vt:lpstr>
      <vt:lpstr>Examples of Gods Affecting Nature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Explanatory Myths </dc:title>
  <dc:creator>TPS</dc:creator>
  <cp:lastModifiedBy>TPS</cp:lastModifiedBy>
  <cp:revision>4</cp:revision>
  <dcterms:created xsi:type="dcterms:W3CDTF">2009-02-02T18:18:53Z</dcterms:created>
  <dcterms:modified xsi:type="dcterms:W3CDTF">2009-02-05T23:48:19Z</dcterms:modified>
</cp:coreProperties>
</file>